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8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37" autoAdjust="0"/>
    <p:restoredTop sz="92933" autoAdjust="0"/>
  </p:normalViewPr>
  <p:slideViewPr>
    <p:cSldViewPr>
      <p:cViewPr varScale="1">
        <p:scale>
          <a:sx n="68" d="100"/>
          <a:sy n="68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xcfgt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713B0049-BE34-4BE8-8DA5-F0084602FE7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BD09DB3A-6FA0-43F4-BAE1-DF66100F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19875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Пандус</a:t>
            </a:r>
            <a:endParaRPr lang="ru-RU" dirty="0"/>
          </a:p>
        </p:txBody>
      </p:sp>
      <p:pic>
        <p:nvPicPr>
          <p:cNvPr id="4" name="Содержимое 3" descr="J:\DSCN90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039144"/>
            <a:ext cx="48672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Лестничные подъёмники</a:t>
            </a:r>
            <a:endParaRPr lang="ru-RU" dirty="0"/>
          </a:p>
        </p:txBody>
      </p:sp>
      <p:pic>
        <p:nvPicPr>
          <p:cNvPr id="4" name="Содержимое 3" descr="I:\Портфолио Доступная среда\Изображение 04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1312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140968"/>
            <a:ext cx="1358900" cy="275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Documents and Settings\Рябова И Г\Рабочий стол\доступная среда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288032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Специализированное оборудование</a:t>
            </a:r>
            <a:endParaRPr lang="ru-RU" dirty="0"/>
          </a:p>
        </p:txBody>
      </p:sp>
      <p:pic>
        <p:nvPicPr>
          <p:cNvPr id="29" name="Рисунок 29" descr="CIMG79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5"/>
            <a:ext cx="3672408" cy="2304256"/>
          </a:xfrm>
          <a:prstGeom prst="rect">
            <a:avLst/>
          </a:prstGeom>
          <a:noFill/>
        </p:spPr>
      </p:pic>
      <p:pic>
        <p:nvPicPr>
          <p:cNvPr id="10" name="Рисунок 31" descr="CIMG799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1412777"/>
            <a:ext cx="3096344" cy="3024336"/>
          </a:xfrm>
          <a:prstGeom prst="rect">
            <a:avLst/>
          </a:prstGeom>
          <a:noFill/>
        </p:spPr>
      </p:pic>
      <p:pic>
        <p:nvPicPr>
          <p:cNvPr id="11" name="Рисунок 12" descr="CIMG799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03476"/>
            <a:ext cx="3543313" cy="326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Медицинское оборудование</a:t>
            </a:r>
            <a:endParaRPr lang="ru-RU" dirty="0"/>
          </a:p>
        </p:txBody>
      </p:sp>
      <p:pic>
        <p:nvPicPr>
          <p:cNvPr id="4" name="Содержимое 3" descr="I:\Фото\CIMG800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881981"/>
            <a:ext cx="59340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Туалетная  </a:t>
            </a:r>
            <a:br>
              <a:rPr lang="ru-RU" dirty="0" smtClean="0"/>
            </a:br>
            <a:r>
              <a:rPr lang="ru-RU" dirty="0" smtClean="0"/>
              <a:t>комната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2664296"/>
          </a:xfrm>
          <a:prstGeom prst="rect">
            <a:avLst/>
          </a:prstGeom>
        </p:spPr>
      </p:pic>
      <p:pic>
        <p:nvPicPr>
          <p:cNvPr id="5" name="Рисунок 4" descr="I:\Портфолио Доступная среда\Изображение 0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754188" cy="219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7" descr="CIMG36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570" y="3821000"/>
            <a:ext cx="2952328" cy="2780928"/>
          </a:xfrm>
          <a:prstGeom prst="rect">
            <a:avLst/>
          </a:prstGeom>
          <a:noFill/>
        </p:spPr>
      </p:pic>
      <p:pic>
        <p:nvPicPr>
          <p:cNvPr id="16" name="Рисунок 16" descr="CIMG36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28800"/>
            <a:ext cx="2664291" cy="250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Двери</a:t>
            </a:r>
            <a:endParaRPr lang="ru-RU" dirty="0"/>
          </a:p>
        </p:txBody>
      </p:sp>
      <p:pic>
        <p:nvPicPr>
          <p:cNvPr id="5" name="Рисунок 4" descr="J:\128 доступная среда\CIMG3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9942" y="3348970"/>
            <a:ext cx="3168352" cy="304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J:\128 доступная среда\CIMG36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6382" y="882566"/>
            <a:ext cx="4381500" cy="328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J:\128 доступная среда\CIMG362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9177" y="293631"/>
            <a:ext cx="3029989" cy="282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Школьный6</Template>
  <TotalTime>516</TotalTime>
  <Words>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Пандус</vt:lpstr>
      <vt:lpstr>Лестничные подъёмники</vt:lpstr>
      <vt:lpstr>Специализированное оборудование</vt:lpstr>
      <vt:lpstr>Медицинское оборудование</vt:lpstr>
      <vt:lpstr>Туалетная   комната</vt:lpstr>
      <vt:lpstr>Двери</vt:lpstr>
    </vt:vector>
  </TitlesOfParts>
  <Company>School128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среда</dc:title>
  <dc:creator>Рябова И Г</dc:creator>
  <cp:lastModifiedBy>Natalya</cp:lastModifiedBy>
  <cp:revision>40</cp:revision>
  <dcterms:created xsi:type="dcterms:W3CDTF">2014-09-03T10:56:21Z</dcterms:created>
  <dcterms:modified xsi:type="dcterms:W3CDTF">2017-09-17T21:14:06Z</dcterms:modified>
</cp:coreProperties>
</file>