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1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18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18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B3C961-2032-4D00-BC87-CAD97ABC6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7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FA805A-64E2-4121-AB37-993D2C5BFDC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40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57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4CFA91-DE28-404A-B0C6-EB2A64034F2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150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BD4EA1-5DAD-4424-BD3A-2D14235C517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8214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B2389A-FEF3-4F17-BFF5-9753DFC780C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446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683350-4B8A-48C6-BE0C-27D1810C8E8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173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DDD80D-FF7D-4D45-B221-8538D4CA0DB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0645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DC67CC-8D2A-47B1-A92E-2A5BA7AFF94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2505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AEEE24-5EFC-4CEE-B535-13D2C67A1C6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165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E88EFD-C9B9-424B-9EC9-1FF9221CAE3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340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23CC39-31BA-4311-994A-EDF10694240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940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AF8A3-4A54-40C8-9BAA-DF754F2B706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87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AA71C4-81C2-422C-B94B-0910EFF0671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304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844E-05D7-4B26-8ED4-A12793E86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80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3A23-3360-45E0-A8D5-79DC819341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7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5363" cy="6446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6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392C-852D-43CC-BE4E-3A78D68698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6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2BB3-6B87-4F97-BA6F-CD8CA8FD0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15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45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0163" y="1768475"/>
            <a:ext cx="44545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3238" y="4333875"/>
            <a:ext cx="4454525" cy="241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0163" y="4333875"/>
            <a:ext cx="4454525" cy="241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0AB2-0460-46FB-8AFD-76A1ADD1C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92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45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238" y="4333875"/>
            <a:ext cx="4454525" cy="241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0163" y="1768475"/>
            <a:ext cx="4454525" cy="4979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D2B7-BF71-46AF-B3BC-1DFA80161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50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906145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238" y="4333875"/>
            <a:ext cx="9061450" cy="241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AEAC-A442-4BE5-AD2C-001D422C5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81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05A6-D35E-401F-8C01-296F662B9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7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A46B-9523-48D7-9DEB-4DA102053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7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79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B10A-970C-473D-B0EB-CA98978D9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2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F4AD-BD16-4D72-AB2C-05F4D54FF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8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CDC43-84BB-411F-A78F-A6BB22E86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00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63B7-E7ED-4E1A-8368-F600C5ED9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09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BDC97-0AF4-4555-9A07-45C56E790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08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6B6D-E996-40C6-B730-578A5C064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145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8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61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83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7B9594-C4F9-499F-8990-9457325F1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670175"/>
            <a:ext cx="9070975" cy="2725738"/>
          </a:xfrm>
        </p:spPr>
        <p:txBody>
          <a:bodyPr tIns="846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9600" b="1" smtClean="0">
                <a:solidFill>
                  <a:srgbClr val="FFFFFF"/>
                </a:solidFill>
              </a:rPr>
              <a:t>СЛУЖУ РОССИИ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6602413"/>
            <a:ext cx="9070975" cy="885825"/>
          </a:xfrm>
        </p:spPr>
        <p:txBody>
          <a:bodyPr tIns="19440"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altLang="ru-RU" sz="2200" smtClean="0">
                <a:solidFill>
                  <a:srgbClr val="000099"/>
                </a:solidFill>
              </a:rPr>
              <a:t>Подготовил Воронин Александр, ученик 8 В класса, школа № 128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095625"/>
            <a:ext cx="29194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154613"/>
            <a:ext cx="2919412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095625"/>
            <a:ext cx="31686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461000"/>
            <a:ext cx="2919413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095625"/>
            <a:ext cx="29924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03238" y="542925"/>
            <a:ext cx="90709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время работы мой папа участвовал в сотнях разнообразных спасательных операций. О многих из них были показаны репортажи по ТВ, написаны статьи в интернете и газетах, например осенью 2013 деблокировал мужчину попавшего под трамвай и зажатого в механизмах, летом 2017 года он спас женщину от падения с Канавинского моста. В ноябре спас двух провалившихся под лёд в ста метрах от берега мужчин на Светлоярском озере. А 31 января 2018 работал на треснувшем Мызинском мосту.</a:t>
            </a:r>
            <a:r>
              <a:rPr lang="ru-RU" alt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2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65113"/>
            <a:ext cx="9070975" cy="1911350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активное участие в тушении пожаров 2010 года, когда спасатели работая в экстремальных условиях остановили огонь в десятках метров от жилых домов посёлка Орловские Дворики, мой папа награждён нагрудным знаком МЧС России «За заслуги». А за спасение двух утопающих подростков в 2013 медалью МЧС «За содружество во имя спасения»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303463"/>
            <a:ext cx="219392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303463"/>
            <a:ext cx="1397000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892675"/>
            <a:ext cx="33750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0975" y="5040313"/>
            <a:ext cx="471487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40" rIns="0" bIns="0"/>
          <a:lstStyle>
            <a:lvl1pPr marL="423863" indent="-319088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Также он награждён благодарственным письмом МВД за обезвреживание неадекватного мужчины с ножом и предотвращение взрыва газа в Автозаводском районе и грамотами МЧС России.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49250"/>
            <a:ext cx="9070975" cy="405447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Мой папа очень любит свою работу. Рассказывает мне всякие истории, чаще весёлые, а иногда трагичные. Он говорит, что важно работать по призванию. А ещё служить своей стране, быть полезным обществу и честно выполнять свой долг. В постоянно сменяющейся обстановке, в тяжелых условиях, с риском для собственного здоровья и жизни спасать другие жизни, это непередаваемое чувство. Чтобы испытать всё это стоит стать СПАСАТЕЛЕМ.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4603750"/>
            <a:ext cx="17494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1663" y="7115175"/>
            <a:ext cx="6407150" cy="373063"/>
          </a:xfrm>
        </p:spPr>
        <p:txBody>
          <a:bodyPr tIns="10440"/>
          <a:lstStyle/>
          <a:p>
            <a:pPr marL="423863" indent="-319088" eaLnBrk="1">
              <a:buSzPct val="45000"/>
              <a:buFont typeface="Wingdings" panose="05000000000000000000" pitchFamily="2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ru-RU" altLang="ru-RU" sz="1200" b="1" smtClean="0">
                <a:solidFill>
                  <a:srgbClr val="7E0021"/>
                </a:solidFill>
              </a:rPr>
              <a:t>Все фотографии взяты из личного архива Воронина Сергея Владимировича.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144463"/>
            <a:ext cx="9070975" cy="1079500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smtClean="0">
                <a:solidFill>
                  <a:srgbClr val="004586"/>
                </a:solidFill>
              </a:rPr>
              <a:t>Мой папа работает в Управлении Гражданской Обороны и Чрезвычайных Ситуаций г. Нижнего Новгорода на должности спасателя 1 класса Аварийно-Спасательного Отряда.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44688"/>
            <a:ext cx="7310437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-11113"/>
            <a:ext cx="9070975" cy="2316163"/>
          </a:xfrm>
        </p:spPr>
        <p:txBody>
          <a:bodyPr tIns="176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/>
              <a:t>Спасателем может стать гражданин достигший 18 лет, пройдя специальную подготовку и аттестацию. Его обучают медицине, психологии, противопожарной подготовке, альпинизму, радиационной, химической и биологической защите, а также тактико-специальной подготовке, ведь действовать спасателям приходится во всевозможных чрезвычайных ситуациях. Также он должен иметь хорошее здоровье и физическую форму, т.к. на спасателей ложатся очень серьёзные нагрузки.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447925"/>
            <a:ext cx="360045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447925"/>
            <a:ext cx="352742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33388" y="247650"/>
            <a:ext cx="9070975" cy="1911350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200" b="1" smtClean="0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Мой папа, Воронин Сергей Владимирович, 1979 года рождения. Закончил школу, затем Нижегородский Медицинский Колледж выучившись сначала на медбрата, а затем на фельдшера. Прежде, чем стать спасателем, отработал на Скорой Помощи,  подстанция Северная, пять лет, в том числе на бригаде интенсивной терапии (БИТ), получив большой опыт экстренной медицины.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354263"/>
            <a:ext cx="353695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354263"/>
            <a:ext cx="3313112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9070975" cy="2336800"/>
          </a:xfrm>
        </p:spPr>
        <p:txBody>
          <a:bodyPr tIns="176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smtClean="0"/>
              <a:t>В 2004 году устроился на работу спасателем-фельдшером в водолазную службу МЧС России по Нижнему Новгороду. А в 2006 перешёл в Аварийно-Спасательный Отряд.</a:t>
            </a:r>
            <a:br>
              <a:rPr lang="ru-RU" altLang="ru-RU" sz="2000" b="1" smtClean="0"/>
            </a:br>
            <a:r>
              <a:rPr lang="ru-RU" altLang="ru-RU" sz="2000" b="1" smtClean="0"/>
              <a:t>За годы работы повысил свою классную квалификацию став спасателем 3, затем 2 класса и в 2014 году он аттестован на должность спасателя 1 класса. В том же году окончил Нижегородский Институт Московского Гуманитарно-Экономического Университета по специальности психолог-преподаватель.</a:t>
            </a:r>
            <a:r>
              <a:rPr lang="ru-RU" altLang="ru-RU" sz="2200" smtClean="0"/>
              <a:t>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546350"/>
            <a:ext cx="3457575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519363"/>
            <a:ext cx="34559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859338"/>
            <a:ext cx="33845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895850"/>
            <a:ext cx="346392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5275"/>
            <a:ext cx="9070975" cy="1274763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smtClean="0"/>
              <a:t>Так чем же занимается он и спасатели вообще? В первую очередь спасением человеческих (и не только человеческих) жизней. Например деблокируют (освобождают зажатых) пострадавших в ДТП и передают их Скорой Помощи.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084388"/>
            <a:ext cx="3173412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087563"/>
            <a:ext cx="3173413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4748213"/>
            <a:ext cx="3849687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748213"/>
            <a:ext cx="3852863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smtClean="0"/>
              <a:t>Спасатели работают при обрушении зданий, конструкций, разбирают завалы и ищут пострадавших, а также участвуют в тушении пожаров плечом к плечу с бойцами пожарной охраны.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800225"/>
            <a:ext cx="32956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608513"/>
            <a:ext cx="3311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768475"/>
            <a:ext cx="3865562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5275"/>
            <a:ext cx="9070975" cy="1274763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smtClean="0"/>
              <a:t>Спасатели открывают двери, за которыми находится человек в беде. Например, беспомощный инвалид или маленькие дети. Также помогают полиции войти и обезвредить преступника, если он прячется за дверью. Работают при утечках газа.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2379663"/>
          </a:xfrm>
        </p:spPr>
        <p:txBody>
          <a:bodyPr tIns="17640"/>
          <a:lstStyle/>
          <a:p>
            <a:pPr marL="423863" indent="-319088" eaLnBrk="1">
              <a:buSzPct val="45000"/>
              <a:buFont typeface="Wingdings" panose="05000000000000000000" pitchFamily="2" charset="2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ru-RU" altLang="ru-RU" sz="2000" b="1" smtClean="0"/>
              <a:t>А ещё спасатели выезжают на все сообщения о взрывных устройствах, будь то снаряд времён войны или звонок о заложенной бомбе. Эвакуируют людей, обследуют здание вместе с кинологами.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797050"/>
            <a:ext cx="381635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095750"/>
            <a:ext cx="399415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 tIns="19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smtClean="0"/>
              <a:t>Спасатели участвуют в обеспечении безопасности на воде во время соревнований, заплывов, купаний на Крещение, спасают провалившихся под лёд. А ещё они проводят показательные занятия в школах с целью патриотического воспитания (например в честь Дня Победы).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871663"/>
            <a:ext cx="3603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608513"/>
            <a:ext cx="33147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464050"/>
            <a:ext cx="36195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870075"/>
            <a:ext cx="33115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618</Words>
  <Application>Microsoft Office PowerPoint</Application>
  <PresentationFormat>Произвольный</PresentationFormat>
  <Paragraphs>28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Microsoft YaHei</vt:lpstr>
      <vt:lpstr>Times New Roman</vt:lpstr>
      <vt:lpstr>Wingdings</vt:lpstr>
      <vt:lpstr>Тема Office</vt:lpstr>
      <vt:lpstr>СЛУЖУ РОССИИ</vt:lpstr>
      <vt:lpstr>Мой папа работает в Управлении Гражданской Обороны и Чрезвычайных Ситуаций г. Нижнего Новгорода на должности спасателя 1 класса Аварийно-Спасательного Отряда.</vt:lpstr>
      <vt:lpstr>Спасателем может стать гражданин достигший 18 лет, пройдя специальную подготовку и аттестацию. Его обучают медицине, психологии, противопожарной подготовке, альпинизму, радиационной, химической и биологической защите, а также тактико-специальной подготовке, ведь действовать спасателям приходится во всевозможных чрезвычайных ситуациях. Также он должен иметь хорошее здоровье и физическую форму, т.к. на спасателей ложатся очень серьёзные нагрузки.</vt:lpstr>
      <vt:lpstr>Мой папа, Воронин Сергей Владимирович, 1979 года рождения. Закончил школу, затем Нижегородский Медицинский Колледж выучившись сначала на медбрата, а затем на фельдшера. Прежде, чем стать спасателем, отработал на Скорой Помощи,  подстанция Северная, пять лет, в том числе на бригаде интенсивной терапии (БИТ), получив большой опыт экстренной медицины.</vt:lpstr>
      <vt:lpstr>В 2004 году устроился на работу спасателем-фельдшером в водолазную службу МЧС России по Нижнему Новгороду. А в 2006 перешёл в Аварийно-Спасательный Отряд. За годы работы повысил свою классную квалификацию став спасателем 3, затем 2 класса и в 2014 году он аттестован на должность спасателя 1 класса. В том же году окончил Нижегородский Институт Московского Гуманитарно-Экономического Университета по специальности психолог-преподаватель. </vt:lpstr>
      <vt:lpstr>Так чем же занимается он и спасатели вообще? В первую очередь спасением человеческих (и не только человеческих) жизней. Например деблокируют (освобождают зажатых) пострадавших в ДТП и передают их Скорой Помощи.</vt:lpstr>
      <vt:lpstr>Спасатели работают при обрушении зданий, конструкций, разбирают завалы и ищут пострадавших, а также участвуют в тушении пожаров плечом к плечу с бойцами пожарной охраны.</vt:lpstr>
      <vt:lpstr>Спасатели открывают двери, за которыми находится человек в беде. Например, беспомощный инвалид или маленькие дети. Также помогают полиции войти и обезвредить преступника, если он прячется за дверью. Работают при утечках газа. </vt:lpstr>
      <vt:lpstr>Спасатели участвуют в обеспечении безопасности на воде во время соревнований, заплывов, купаний на Крещение, спасают провалившихся под лёд. А ещё они проводят показательные занятия в школах с целью патриотического воспитания (например в честь Дня Победы).</vt:lpstr>
      <vt:lpstr>Презентация PowerPoint</vt:lpstr>
      <vt:lpstr>За активное участие в тушении пожаров 2010 года, когда спасатели работая в экстремальных условиях остановили огонь в десятках метров от жилых домов посёлка Орловские Дворики, мой папа награждён нагрудным знаком МЧС России «За заслуги». А за спасение двух утопающих подростков в 2013 медалью МЧС «За содружество во имя спасения»</vt:lpstr>
      <vt:lpstr>Мой папа очень любит свою работу. Рассказывает мне всякие истории, чаще весёлые, а иногда трагичные. Он говорит, что важно работать по призванию. А ещё служить своей стране, быть полезным обществу и честно выполнять свой долг. В постоянно сменяющейся обстановке, в тяжелых условиях, с риском для собственного здоровья и жизни спасать другие жизни, это непередаваемое чувство. Чтобы испытать всё это стоит стать СПАСАТЕЛЕМ.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СЛУЖУ РОССИИ</dc:title>
  <dc:creator>Александр Воронин</dc:creator>
  <cp:lastModifiedBy>User</cp:lastModifiedBy>
  <cp:revision>11</cp:revision>
  <cp:lastPrinted>1601-01-01T00:00:00Z</cp:lastPrinted>
  <dcterms:created xsi:type="dcterms:W3CDTF">2018-02-02T06:55:47Z</dcterms:created>
  <dcterms:modified xsi:type="dcterms:W3CDTF">2018-03-09T16:28:03Z</dcterms:modified>
</cp:coreProperties>
</file>